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3" r:id="rId4"/>
    <p:sldId id="265" r:id="rId5"/>
    <p:sldId id="267" r:id="rId6"/>
    <p:sldId id="269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64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3604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667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738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46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7292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847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721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297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128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242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339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200275"/>
            <a:ext cx="32766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SER\AppData\Local\Microsoft\Windows\Temporary Internet Files\Content.Outlook\Y999TEGK\議政博物館簡介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874"/>
            <a:ext cx="4320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AppData\Local\Microsoft\Windows\Temporary Internet Files\Content.Outlook\Y999TEGK\議政博物館簡介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320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95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AppData\Local\Microsoft\Windows\Temporary Internet Files\Content.Outlook\Y999TEGK\議政博物館簡介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320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AppData\Local\Microsoft\Windows\Temporary Internet Files\Content.Outlook\Y999TEGK\議政博物館簡介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2029"/>
            <a:ext cx="4464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096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AppData\Local\Microsoft\Windows\Temporary Internet Files\Content.Outlook\Y999TEGK\議政博物館簡介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82"/>
            <a:ext cx="4320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AppData\Local\Microsoft\Windows\Temporary Internet Files\Content.Outlook\Y999TEGK\議政博物館簡介-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397"/>
            <a:ext cx="4464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597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AppData\Local\Microsoft\Windows\Temporary Internet Files\Content.Outlook\Y999TEGK\議政博物館簡介-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757"/>
            <a:ext cx="4392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AppData\Local\Microsoft\Windows\Temporary Internet Files\Content.Outlook\Y999TEGK\議政博物館簡介-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106"/>
            <a:ext cx="4464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981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AppData\Local\Microsoft\Windows\Temporary Internet Files\Content.Outlook\Y999TEGK\議政博物館簡介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557"/>
            <a:ext cx="41764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AppData\Local\Microsoft\Windows\Temporary Internet Files\Content.Outlook\Y999TEGK\議政博物館簡介-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320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584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AppData\Local\Microsoft\Windows\Temporary Internet Files\Content.Outlook\Y999TEGK\議政博物館簡介-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80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633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0</Words>
  <Application>Microsoft Office PowerPoint</Application>
  <PresentationFormat>如螢幕大小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0" baseType="lpstr">
      <vt:lpstr>新細明體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nt60h308001</dc:creator>
  <cp:lastModifiedBy>user</cp:lastModifiedBy>
  <cp:revision>5</cp:revision>
  <dcterms:created xsi:type="dcterms:W3CDTF">2019-04-19T06:23:36Z</dcterms:created>
  <dcterms:modified xsi:type="dcterms:W3CDTF">2019-05-03T03:13:53Z</dcterms:modified>
</cp:coreProperties>
</file>