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2015/10/14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1107路權及交管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828" y="0"/>
            <a:ext cx="6052738" cy="6858000"/>
          </a:xfrm>
          <a:prstGeom prst="rect">
            <a:avLst/>
          </a:prstGeom>
        </p:spPr>
      </p:pic>
      <p:cxnSp>
        <p:nvCxnSpPr>
          <p:cNvPr id="6" name="直線單箭頭接點 5"/>
          <p:cNvCxnSpPr/>
          <p:nvPr/>
        </p:nvCxnSpPr>
        <p:spPr>
          <a:xfrm rot="16200000" flipV="1">
            <a:off x="4214810" y="6143644"/>
            <a:ext cx="357190" cy="214314"/>
          </a:xfrm>
          <a:prstGeom prst="straightConnector1">
            <a:avLst/>
          </a:prstGeom>
          <a:ln w="1905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rot="16200000" flipV="1">
            <a:off x="2863323" y="4577843"/>
            <a:ext cx="635971" cy="66738"/>
          </a:xfrm>
          <a:prstGeom prst="straightConnector1">
            <a:avLst/>
          </a:prstGeom>
          <a:ln w="1905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V="1">
            <a:off x="3323063" y="3286125"/>
            <a:ext cx="1554016" cy="1007095"/>
          </a:xfrm>
          <a:prstGeom prst="straightConnector1">
            <a:avLst/>
          </a:prstGeom>
          <a:ln w="1905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 rot="10800000" flipV="1">
            <a:off x="3924192" y="6072206"/>
            <a:ext cx="290618" cy="89888"/>
          </a:xfrm>
          <a:prstGeom prst="straightConnector1">
            <a:avLst/>
          </a:prstGeom>
          <a:ln w="1905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/>
          <p:nvPr/>
        </p:nvCxnSpPr>
        <p:spPr>
          <a:xfrm rot="10800000">
            <a:off x="4643438" y="142852"/>
            <a:ext cx="1573726" cy="1254544"/>
          </a:xfrm>
          <a:prstGeom prst="straightConnector1">
            <a:avLst/>
          </a:prstGeom>
          <a:ln w="1905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 rot="5400000">
            <a:off x="2472608" y="739279"/>
            <a:ext cx="1288653" cy="947520"/>
          </a:xfrm>
          <a:prstGeom prst="straightConnector1">
            <a:avLst/>
          </a:prstGeom>
          <a:ln w="19050" cmpd="sng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單箭頭接點 53"/>
          <p:cNvCxnSpPr/>
          <p:nvPr/>
        </p:nvCxnSpPr>
        <p:spPr>
          <a:xfrm rot="10800000" flipV="1">
            <a:off x="3659690" y="175979"/>
            <a:ext cx="354047" cy="320969"/>
          </a:xfrm>
          <a:prstGeom prst="straightConnector1">
            <a:avLst/>
          </a:prstGeom>
          <a:ln w="19050" cmpd="sng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單箭頭接點 55"/>
          <p:cNvCxnSpPr/>
          <p:nvPr/>
        </p:nvCxnSpPr>
        <p:spPr>
          <a:xfrm rot="10800000" flipV="1">
            <a:off x="4130131" y="73528"/>
            <a:ext cx="500066" cy="71438"/>
          </a:xfrm>
          <a:prstGeom prst="straightConnector1">
            <a:avLst/>
          </a:prstGeom>
          <a:ln w="19050" cmpd="sng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單箭頭接點 57"/>
          <p:cNvCxnSpPr/>
          <p:nvPr/>
        </p:nvCxnSpPr>
        <p:spPr>
          <a:xfrm rot="16200000" flipV="1">
            <a:off x="2953506" y="5261808"/>
            <a:ext cx="1170519" cy="648175"/>
          </a:xfrm>
          <a:prstGeom prst="straightConnector1">
            <a:avLst/>
          </a:prstGeom>
          <a:ln w="1905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單箭頭接點 61"/>
          <p:cNvCxnSpPr/>
          <p:nvPr/>
        </p:nvCxnSpPr>
        <p:spPr>
          <a:xfrm rot="5400000" flipH="1" flipV="1">
            <a:off x="4863146" y="2265613"/>
            <a:ext cx="2071702" cy="571503"/>
          </a:xfrm>
          <a:prstGeom prst="straightConnector1">
            <a:avLst/>
          </a:prstGeom>
          <a:ln w="1905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單箭頭接點 64"/>
          <p:cNvCxnSpPr/>
          <p:nvPr/>
        </p:nvCxnSpPr>
        <p:spPr>
          <a:xfrm>
            <a:off x="4929190" y="3286124"/>
            <a:ext cx="571504" cy="357190"/>
          </a:xfrm>
          <a:prstGeom prst="straightConnector1">
            <a:avLst/>
          </a:prstGeom>
          <a:ln w="1905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單箭頭接點 67"/>
          <p:cNvCxnSpPr/>
          <p:nvPr/>
        </p:nvCxnSpPr>
        <p:spPr>
          <a:xfrm rot="10800000" flipV="1">
            <a:off x="3233854" y="3214685"/>
            <a:ext cx="1552460" cy="1022777"/>
          </a:xfrm>
          <a:prstGeom prst="straightConnector1">
            <a:avLst/>
          </a:prstGeom>
          <a:ln w="19050" cmpd="sng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單箭頭接點 72"/>
          <p:cNvCxnSpPr/>
          <p:nvPr/>
        </p:nvCxnSpPr>
        <p:spPr>
          <a:xfrm flipV="1">
            <a:off x="3782002" y="6286520"/>
            <a:ext cx="402146" cy="144464"/>
          </a:xfrm>
          <a:prstGeom prst="straightConnector1">
            <a:avLst/>
          </a:prstGeom>
          <a:ln w="19050" cmpd="sng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單箭頭接點 74"/>
          <p:cNvCxnSpPr/>
          <p:nvPr/>
        </p:nvCxnSpPr>
        <p:spPr>
          <a:xfrm rot="16200000" flipH="1">
            <a:off x="2864120" y="4636814"/>
            <a:ext cx="461728" cy="46364"/>
          </a:xfrm>
          <a:prstGeom prst="straightConnector1">
            <a:avLst/>
          </a:prstGeom>
          <a:ln w="19050" cmpd="sng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單箭頭接點 84"/>
          <p:cNvCxnSpPr/>
          <p:nvPr/>
        </p:nvCxnSpPr>
        <p:spPr>
          <a:xfrm rot="16200000" flipH="1">
            <a:off x="2885881" y="5314781"/>
            <a:ext cx="1157662" cy="642943"/>
          </a:xfrm>
          <a:prstGeom prst="straightConnector1">
            <a:avLst/>
          </a:prstGeom>
          <a:ln w="19050" cmpd="sng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單箭頭接點 92"/>
          <p:cNvCxnSpPr/>
          <p:nvPr/>
        </p:nvCxnSpPr>
        <p:spPr>
          <a:xfrm rot="16200000" flipH="1">
            <a:off x="4131515" y="6248180"/>
            <a:ext cx="407387" cy="240797"/>
          </a:xfrm>
          <a:prstGeom prst="straightConnector1">
            <a:avLst/>
          </a:prstGeom>
          <a:ln w="19050" cmpd="sng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橢圓 98"/>
          <p:cNvSpPr/>
          <p:nvPr/>
        </p:nvSpPr>
        <p:spPr>
          <a:xfrm>
            <a:off x="285720" y="3643314"/>
            <a:ext cx="142876" cy="14287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0" name="橢圓 99"/>
          <p:cNvSpPr/>
          <p:nvPr/>
        </p:nvSpPr>
        <p:spPr>
          <a:xfrm>
            <a:off x="4857752" y="3357562"/>
            <a:ext cx="142876" cy="14287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橢圓 100"/>
          <p:cNvSpPr/>
          <p:nvPr/>
        </p:nvSpPr>
        <p:spPr>
          <a:xfrm>
            <a:off x="3143240" y="4357694"/>
            <a:ext cx="142876" cy="14287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" name="橢圓 101"/>
          <p:cNvSpPr/>
          <p:nvPr/>
        </p:nvSpPr>
        <p:spPr>
          <a:xfrm>
            <a:off x="3571868" y="6215082"/>
            <a:ext cx="142876" cy="14287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3" name="文字方塊 102"/>
          <p:cNvSpPr txBox="1"/>
          <p:nvPr/>
        </p:nvSpPr>
        <p:spPr>
          <a:xfrm>
            <a:off x="142844" y="214290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1031</a:t>
            </a:r>
            <a:r>
              <a:rPr lang="zh-TW" altLang="en-US" sz="24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新屋健走</a:t>
            </a:r>
            <a:endParaRPr lang="zh-TW" altLang="en-US" sz="24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4" name="文字方塊 103"/>
          <p:cNvSpPr txBox="1"/>
          <p:nvPr/>
        </p:nvSpPr>
        <p:spPr>
          <a:xfrm>
            <a:off x="142844" y="2263967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/>
              <a:t>※</a:t>
            </a:r>
            <a:r>
              <a:rPr lang="zh-TW" altLang="en-US" sz="1400" dirty="0" smtClean="0"/>
              <a:t>健走路線</a:t>
            </a:r>
            <a:r>
              <a:rPr lang="en-US" altLang="zh-TW" sz="1400" dirty="0" smtClean="0"/>
              <a:t>※</a:t>
            </a:r>
            <a:endParaRPr lang="zh-TW" altLang="en-US" sz="1400" dirty="0"/>
          </a:p>
        </p:txBody>
      </p:sp>
      <p:sp>
        <p:nvSpPr>
          <p:cNvPr id="105" name="文字方塊 104"/>
          <p:cNvSpPr txBox="1"/>
          <p:nvPr/>
        </p:nvSpPr>
        <p:spPr>
          <a:xfrm>
            <a:off x="500034" y="2690336"/>
            <a:ext cx="5437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/>
              <a:t>去程</a:t>
            </a:r>
            <a:endParaRPr lang="en-US" altLang="zh-TW" sz="1400" dirty="0" smtClean="0"/>
          </a:p>
          <a:p>
            <a:endParaRPr lang="en-US" altLang="zh-TW" sz="1400" dirty="0" smtClean="0"/>
          </a:p>
          <a:p>
            <a:r>
              <a:rPr lang="zh-TW" altLang="en-US" sz="1400" dirty="0" smtClean="0"/>
              <a:t>回程</a:t>
            </a:r>
            <a:endParaRPr lang="en-US" altLang="zh-TW" sz="1400" dirty="0" smtClean="0"/>
          </a:p>
        </p:txBody>
      </p:sp>
      <p:cxnSp>
        <p:nvCxnSpPr>
          <p:cNvPr id="106" name="直線單箭頭接點 105"/>
          <p:cNvCxnSpPr/>
          <p:nvPr/>
        </p:nvCxnSpPr>
        <p:spPr>
          <a:xfrm>
            <a:off x="285720" y="2857496"/>
            <a:ext cx="232823" cy="4866"/>
          </a:xfrm>
          <a:prstGeom prst="straightConnector1">
            <a:avLst/>
          </a:prstGeom>
          <a:ln w="1905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單箭頭接點 106"/>
          <p:cNvCxnSpPr/>
          <p:nvPr/>
        </p:nvCxnSpPr>
        <p:spPr>
          <a:xfrm rot="10800000">
            <a:off x="214282" y="3286124"/>
            <a:ext cx="285752" cy="1588"/>
          </a:xfrm>
          <a:prstGeom prst="straightConnector1">
            <a:avLst/>
          </a:prstGeom>
          <a:ln w="19050" cmpd="sng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文字方塊 110"/>
          <p:cNvSpPr txBox="1"/>
          <p:nvPr/>
        </p:nvSpPr>
        <p:spPr>
          <a:xfrm>
            <a:off x="428596" y="3571876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/>
              <a:t>建議交管點</a:t>
            </a:r>
            <a:endParaRPr lang="zh-TW" altLang="en-US" sz="1400" dirty="0"/>
          </a:p>
        </p:txBody>
      </p:sp>
      <p:sp>
        <p:nvSpPr>
          <p:cNvPr id="112" name="文字方塊 111"/>
          <p:cNvSpPr txBox="1"/>
          <p:nvPr/>
        </p:nvSpPr>
        <p:spPr>
          <a:xfrm>
            <a:off x="567870" y="5774312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本次路線全長約</a:t>
            </a:r>
            <a:r>
              <a:rPr lang="en-US" altLang="zh-TW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3.2</a:t>
            </a:r>
            <a:r>
              <a:rPr lang="zh-TW" altLang="en-US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公里</a:t>
            </a:r>
            <a:endParaRPr lang="zh-TW" altLang="en-US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50" name="直線單箭頭接點 49"/>
          <p:cNvCxnSpPr/>
          <p:nvPr/>
        </p:nvCxnSpPr>
        <p:spPr>
          <a:xfrm>
            <a:off x="2791283" y="1872703"/>
            <a:ext cx="1924295" cy="1309582"/>
          </a:xfrm>
          <a:prstGeom prst="straightConnector1">
            <a:avLst/>
          </a:prstGeom>
          <a:ln w="19050" cmpd="sng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23</Words>
  <Application>Microsoft Office PowerPoint</Application>
  <PresentationFormat>如螢幕大小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標楷體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Administrator</cp:lastModifiedBy>
  <cp:revision>6</cp:revision>
  <dcterms:created xsi:type="dcterms:W3CDTF">2015-06-25T03:19:49Z</dcterms:created>
  <dcterms:modified xsi:type="dcterms:W3CDTF">2015-10-14T14:13:52Z</dcterms:modified>
</cp:coreProperties>
</file>