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24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13F-3D98-40BE-AC78-F0135B83AC26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8595-A619-455B-9FC5-042B62D5DA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13F-3D98-40BE-AC78-F0135B83AC26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8595-A619-455B-9FC5-042B62D5DA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13F-3D98-40BE-AC78-F0135B83AC26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8595-A619-455B-9FC5-042B62D5DA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13F-3D98-40BE-AC78-F0135B83AC26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8595-A619-455B-9FC5-042B62D5DA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13F-3D98-40BE-AC78-F0135B83AC26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8595-A619-455B-9FC5-042B62D5DA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13F-3D98-40BE-AC78-F0135B83AC26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8595-A619-455B-9FC5-042B62D5DA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13F-3D98-40BE-AC78-F0135B83AC26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8595-A619-455B-9FC5-042B62D5DA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13F-3D98-40BE-AC78-F0135B83AC26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8595-A619-455B-9FC5-042B62D5DA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13F-3D98-40BE-AC78-F0135B83AC26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8595-A619-455B-9FC5-042B62D5DA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13F-3D98-40BE-AC78-F0135B83AC26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8595-A619-455B-9FC5-042B62D5DA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B813F-3D98-40BE-AC78-F0135B83AC26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5C8595-A619-455B-9FC5-042B62D5DA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0B813F-3D98-40BE-AC78-F0135B83AC26}" type="datetimeFigureOut">
              <a:rPr lang="zh-TW" altLang="en-US" smtClean="0"/>
              <a:t>2014/11/26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5C8595-A619-455B-9FC5-042B62D5DACD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5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wmf"/><Relationship Id="rId5" Type="http://schemas.openxmlformats.org/officeDocument/2006/relationships/image" Target="../media/image3.wmf"/><Relationship Id="rId4" Type="http://schemas.openxmlformats.org/officeDocument/2006/relationships/image" Target="cid:20E2571C-C3E8-459C-A7DE-3409FD70F62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 l="15707" r="11444" b="42042"/>
          <a:stretch/>
        </p:blipFill>
        <p:spPr bwMode="auto">
          <a:xfrm>
            <a:off x="3275856" y="260648"/>
            <a:ext cx="2353712" cy="33566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="" xmlns:wpc="http://schemas.microsoft.com/office/word/2010/wordprocessingCanvas" xmlns:mc="http://schemas.openxmlformats.org/markup-compatibility/2006" xmlns:o="urn:schemas-microsoft-com:office:office" xmlns:v="urn:schemas-microsoft-com:vml" xmlns:wp14="http://schemas.microsoft.com/office/word/2010/wordprocessingDrawing" xmlns:w10="urn:schemas-microsoft-com:office:word" xmlns:w="http://schemas.openxmlformats.org/wordprocessingml/2006/main" xmlns:w14="http://schemas.microsoft.com/office/word/2010/wordml" xmlns:w15="http://schemas.microsoft.com/office/word/2012/wordml" xmlns:wpg="http://schemas.microsoft.com/office/word/2010/wordprocessingGroup" xmlns:wpi="http://schemas.microsoft.com/office/word/2010/wordprocessingInk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/>
            </a:ext>
          </a:extLst>
        </p:spPr>
      </p:pic>
      <p:pic>
        <p:nvPicPr>
          <p:cNvPr id="14" name="3EA4CF07-1357-4280-B6D9-190023811703" descr="cid:20E2571C-C3E8-459C-A7DE-3409FD70F626"/>
          <p:cNvPicPr>
            <a:picLocks noChangeAspect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5796136" y="260648"/>
            <a:ext cx="2274849" cy="5843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260648"/>
            <a:ext cx="2044700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5576" y="4005064"/>
            <a:ext cx="2033587" cy="233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3861048"/>
            <a:ext cx="2447925" cy="254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0</Words>
  <Application>Microsoft Office PowerPoint</Application>
  <PresentationFormat>如螢幕大小 (4:3)</PresentationFormat>
  <Paragraphs>0</Paragraphs>
  <Slides>1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2" baseType="lpstr">
      <vt:lpstr>Office 佈景主題</vt:lpstr>
      <vt:lpstr>投影片 1</vt:lpstr>
    </vt:vector>
  </TitlesOfParts>
  <Company>SYNNEX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wenya</dc:creator>
  <cp:lastModifiedBy>wenya</cp:lastModifiedBy>
  <cp:revision>3</cp:revision>
  <dcterms:created xsi:type="dcterms:W3CDTF">2014-11-26T03:54:42Z</dcterms:created>
  <dcterms:modified xsi:type="dcterms:W3CDTF">2014-11-26T04:14:44Z</dcterms:modified>
</cp:coreProperties>
</file>